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7"/>
  </p:notesMasterIdLst>
  <p:handoutMasterIdLst>
    <p:handoutMasterId r:id="rId8"/>
  </p:handoutMasterIdLst>
  <p:sldIdLst>
    <p:sldId id="256" r:id="rId2"/>
    <p:sldId id="279" r:id="rId3"/>
    <p:sldId id="281" r:id="rId4"/>
    <p:sldId id="282" r:id="rId5"/>
    <p:sldId id="280" r:id="rId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2A50FC-FB44-4A5F-8E1D-E60BB5AFB4E5}">
          <p14:sldIdLst>
            <p14:sldId id="256"/>
            <p14:sldId id="279"/>
            <p14:sldId id="281"/>
            <p14:sldId id="28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F3F3F3"/>
    <a:srgbClr val="E6E6E6"/>
    <a:srgbClr val="505050"/>
    <a:srgbClr val="FFFFFF"/>
    <a:srgbClr val="2F2F2F"/>
    <a:srgbClr val="525252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106" d="100"/>
          <a:sy n="106" d="100"/>
        </p:scale>
        <p:origin x="96" y="1276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121" d="100"/>
          <a:sy n="121" d="100"/>
        </p:scale>
        <p:origin x="3820" y="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11/9/2021 8:25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11/9/2021 8:25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53CC2-8BA2-420D-97FC-76E497BB8084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EC1AE-2A47-4F9C-8530-BCB6A58A655C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8B47E-5581-4DEB-B30F-22335E174DC1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6F8BF4-53C2-43E7-B7CB-A3AAD27098FA}"/>
              </a:ext>
            </a:extLst>
          </p:cNvPr>
          <p:cNvSpPr txBox="1"/>
          <p:nvPr userDrawn="1"/>
        </p:nvSpPr>
        <p:spPr>
          <a:xfrm>
            <a:off x="10473465" y="6280500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iot-hub/iot-hub-node-node-device-management-get-started?WT.mc_id=IoT-MVP-5003506" TargetMode="External"/><Relationship Id="rId2" Type="http://schemas.openxmlformats.org/officeDocument/2006/relationships/hyperlink" Target="https://docs.microsoft.com/en-us/azure/iot-hub?WT.mc_id=IoT-MVP-5003506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azure-samples.github.io/raspberry-pi-web-simulator/" TargetMode="External"/><Relationship Id="rId5" Type="http://schemas.openxmlformats.org/officeDocument/2006/relationships/hyperlink" Target="https://pluralsight.pxf.io/az220" TargetMode="External"/><Relationship Id="rId4" Type="http://schemas.openxmlformats.org/officeDocument/2006/relationships/hyperlink" Target="https://docs.microsoft.com/en-us/learn/certifications/exams/az-22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2" y="1057472"/>
            <a:ext cx="9144000" cy="1138773"/>
          </a:xfrm>
        </p:spPr>
        <p:txBody>
          <a:bodyPr/>
          <a:lstStyle/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572" y="4949780"/>
            <a:ext cx="9144000" cy="1231106"/>
          </a:xfrm>
        </p:spPr>
        <p:txBody>
          <a:bodyPr/>
          <a:lstStyle/>
          <a:p>
            <a:r>
              <a:rPr lang="en-US" b="1" dirty="0"/>
              <a:t>Pete Gallagher</a:t>
            </a:r>
          </a:p>
          <a:p>
            <a:r>
              <a:rPr lang="en-US" dirty="0"/>
              <a:t>IoT Solutions Expert</a:t>
            </a:r>
          </a:p>
          <a:p>
            <a:r>
              <a:rPr lang="en-US" dirty="0"/>
              <a:t>PJG Creations Ltd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@pete_codes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825" y="2826597"/>
            <a:ext cx="5363360" cy="273873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613" y="343632"/>
            <a:ext cx="1895298" cy="405146"/>
          </a:xfrm>
          <a:prstGeom prst="rect">
            <a:avLst/>
          </a:prstGeom>
        </p:spPr>
      </p:pic>
      <p:pic>
        <p:nvPicPr>
          <p:cNvPr id="11" name="Picture 10" descr="A picture containing person, person, necktie, wearing&#10;&#10;Description automatically generated">
            <a:extLst>
              <a:ext uri="{FF2B5EF4-FFF2-40B4-BE49-F238E27FC236}">
                <a16:creationId xmlns:a16="http://schemas.microsoft.com/office/drawing/2014/main" id="{958CF6E7-1112-492E-AC73-6A606D0E3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72" y="2384234"/>
            <a:ext cx="2331442" cy="2251568"/>
          </a:xfrm>
          <a:prstGeom prst="rect">
            <a:avLst/>
          </a:prstGeom>
        </p:spPr>
      </p:pic>
      <p:pic>
        <p:nvPicPr>
          <p:cNvPr id="14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8105" y="2519336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50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307777"/>
          </a:xfrm>
        </p:spPr>
        <p:txBody>
          <a:bodyPr/>
          <a:lstStyle/>
          <a:p>
            <a:r>
              <a:rPr lang="en-US" sz="2000" b="1" dirty="0"/>
              <a:t>Flight into IoT System Diagram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341023-8D22-4DDF-A94C-F57F5D70A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30598C-8C20-4904-BC80-34E8F248E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EE2BEDB-F149-473B-B49E-54EF2646E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EAF52C-B45C-462A-89D2-07A1BA2A4C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2D940A2-408D-4EDC-882F-B3E1E6BCDF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26AAE8E-8D9F-4AC8-9EA9-FC7EE45945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7E3254-99DB-4196-ADC4-355357380FDD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2722D-F67D-4520-A14A-78133A0A5725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255C8A-E9F2-47BD-BD9B-6877DA3946F3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DFB61A-960B-4A87-BACE-5FD970893B15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46CD463-3C69-4EFB-95F7-B4CF624998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</p:spPr>
      </p:pic>
      <p:pic>
        <p:nvPicPr>
          <p:cNvPr id="27" name="Graphic 26" descr="Airplane outline">
            <a:extLst>
              <a:ext uri="{FF2B5EF4-FFF2-40B4-BE49-F238E27FC236}">
                <a16:creationId xmlns:a16="http://schemas.microsoft.com/office/drawing/2014/main" id="{C3184196-144E-4709-B63D-049A766E56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5E76EA-D936-45FF-8A34-4C582624A457}"/>
              </a:ext>
            </a:extLst>
          </p:cNvPr>
          <p:cNvSpPr txBox="1"/>
          <p:nvPr/>
        </p:nvSpPr>
        <p:spPr>
          <a:xfrm>
            <a:off x="2103278" y="2641953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774F49-D5A7-4696-AE0F-F7C03DD580CA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31" name="Graphic 30" descr="Gears outline">
            <a:extLst>
              <a:ext uri="{FF2B5EF4-FFF2-40B4-BE49-F238E27FC236}">
                <a16:creationId xmlns:a16="http://schemas.microsoft.com/office/drawing/2014/main" id="{DC5CFD23-8610-4911-8B2B-E3D86D8088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CC905-3CE0-4D6C-AEA6-491621711445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8E56FE-2773-47B8-90AA-92AF31D6E7F8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955298-C518-4994-8D1A-2549879DA5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BDEDB7-3158-4499-AD33-37667234583C}"/>
              </a:ext>
            </a:extLst>
          </p:cNvPr>
          <p:cNvCxnSpPr>
            <a:cxnSpLocks/>
            <a:stCxn id="27" idx="3"/>
            <a:endCxn id="11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64CBD5-29C9-4065-9318-735EDBE8C12A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8235024-FA8B-46FD-8B70-4083D5D4E42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764270-C606-472C-A4E5-D8B80B4C913A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5280EC-A1EB-4464-89B5-D2CB7FB5C220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45">
            <a:extLst>
              <a:ext uri="{FF2B5EF4-FFF2-40B4-BE49-F238E27FC236}">
                <a16:creationId xmlns:a16="http://schemas.microsoft.com/office/drawing/2014/main" id="{A7DC0394-BBAB-4C36-BFC1-84A2C1B94D83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357C81-9D02-4C49-BE7B-2B4FC3E6DC35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15A80A2-4794-4762-AACB-D0C59970ECD4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966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8" grpId="0"/>
      <p:bldP spid="29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Processor outline">
            <a:extLst>
              <a:ext uri="{FF2B5EF4-FFF2-40B4-BE49-F238E27FC236}">
                <a16:creationId xmlns:a16="http://schemas.microsoft.com/office/drawing/2014/main" id="{DA809721-490D-4605-AF82-0C09A26D9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998" y="3531268"/>
            <a:ext cx="1677552" cy="1677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D9928-42B2-8849-8F4B-C6FCA248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36BD-97A4-864A-8E38-6823B8ECB2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IoT Hub Creation and Device Simulation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DCE35A9-1128-47BA-95FF-5A1FF18B3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5774" y="2282009"/>
            <a:ext cx="1577480" cy="157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361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307777"/>
          </a:xfrm>
        </p:spPr>
        <p:txBody>
          <a:bodyPr/>
          <a:lstStyle/>
          <a:p>
            <a:r>
              <a:rPr lang="en-US" sz="2000" dirty="0"/>
              <a:t>Flight into IoT useful links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2E4C5-57F1-4A27-86D6-B2B432E4240B}"/>
              </a:ext>
            </a:extLst>
          </p:cNvPr>
          <p:cNvSpPr txBox="1"/>
          <p:nvPr/>
        </p:nvSpPr>
        <p:spPr>
          <a:xfrm>
            <a:off x="649705" y="1479884"/>
            <a:ext cx="10652403" cy="44319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Azure IoT Hub Docs: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2"/>
              </a:rPr>
              <a:t>https://docs.microsoft.com/en-us/azure/iot-hub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Get Started with Device Management (Node.js)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3"/>
              </a:rPr>
              <a:t>https://docs.microsoft.com/en-us/azure/iot-hub/iot-hub-node-node-device-management-get-started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AZ-220 Exam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4"/>
              </a:rPr>
              <a:t>https://docs.microsoft.com/en-us/learn/certifications/exams/az-220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Pluralsight AZ-220 Certification Prep Path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5"/>
              </a:rPr>
              <a:t>https://pluralsight.pxf.io/az220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Raspberry Pi Simulator</a:t>
            </a: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  <a:hlinkClick r:id="rId6"/>
              </a:rPr>
              <a:t>https://azure-samples.github.io/raspberry-pi-web-simulator/</a:t>
            </a:r>
            <a:br>
              <a:rPr lang="en-GB" sz="1800" dirty="0">
                <a:solidFill>
                  <a:srgbClr val="000000"/>
                </a:solidFill>
              </a:rPr>
            </a:br>
            <a:endParaRPr lang="en-GB" sz="18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7292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75E2-80C1-F348-81A8-0F70D46A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2BAED-21DB-E343-9CC2-BCE8B2953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724656"/>
            <a:ext cx="9144000" cy="492443"/>
          </a:xfrm>
        </p:spPr>
        <p:txBody>
          <a:bodyPr/>
          <a:lstStyle/>
          <a:p>
            <a:r>
              <a:rPr lang="en-US" sz="3200" dirty="0"/>
              <a:t>Q&amp;A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C7227E-0F41-47F2-81E3-0EEF18DFB07F}"/>
              </a:ext>
            </a:extLst>
          </p:cNvPr>
          <p:cNvSpPr txBox="1">
            <a:spLocks/>
          </p:cNvSpPr>
          <p:nvPr/>
        </p:nvSpPr>
        <p:spPr>
          <a:xfrm>
            <a:off x="585216" y="5265138"/>
            <a:ext cx="9144000" cy="12311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Pete Gallagher</a:t>
            </a:r>
          </a:p>
          <a:p>
            <a:r>
              <a:rPr lang="en-US" dirty="0"/>
              <a:t>IoT Solutions Expert</a:t>
            </a:r>
          </a:p>
          <a:p>
            <a:r>
              <a:rPr lang="en-US" dirty="0"/>
              <a:t>PJG Creations Ltd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142873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0</TotalTime>
  <Words>180</Words>
  <Application>Microsoft Office PowerPoint</Application>
  <PresentationFormat>Widescreen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Segoe UI</vt:lpstr>
      <vt:lpstr>Segoe UI Light</vt:lpstr>
      <vt:lpstr>Segoe UI Semibold</vt:lpstr>
      <vt:lpstr>Wingdings</vt:lpstr>
      <vt:lpstr>WHITE TEMPLATE</vt:lpstr>
      <vt:lpstr>Tech Days 2021 Flight into IoT</vt:lpstr>
      <vt:lpstr>Flight into IoT System Diagram</vt:lpstr>
      <vt:lpstr>Demos</vt:lpstr>
      <vt:lpstr>Flight into IoT useful links</vt:lpstr>
      <vt:lpstr>Thankyou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Peter Gallagher</cp:lastModifiedBy>
  <cp:revision>16</cp:revision>
  <dcterms:created xsi:type="dcterms:W3CDTF">2021-10-18T09:16:16Z</dcterms:created>
  <dcterms:modified xsi:type="dcterms:W3CDTF">2021-11-09T10:27:35Z</dcterms:modified>
</cp:coreProperties>
</file>